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iJW6l/tu4GF+CPZX3Nfbp5MImH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" d="100"/>
          <a:sy n="15" d="100"/>
        </p:scale>
        <p:origin x="258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494440" y="11233181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48563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marL="914400" lvl="1" indent="-858583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marL="1371600" lvl="2" indent="-768604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marL="1828800" lvl="3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marL="2286000" lvl="4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marL="2743200" lvl="5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marL="3200400" lvl="6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marL="3657600" lvl="7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marL="4114800" lvl="8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sz="155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58583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sz="99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68604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78561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sz="7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9793BAD-DD08-B9D1-791C-FDBFBA074AC0}"/>
              </a:ext>
            </a:extLst>
          </p:cNvPr>
          <p:cNvSpPr txBox="1"/>
          <p:nvPr/>
        </p:nvSpPr>
        <p:spPr>
          <a:xfrm>
            <a:off x="1858830" y="8494058"/>
            <a:ext cx="1182873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fontAlgn="base"/>
            <a:r>
              <a:rPr lang="pt-BR" sz="4800" b="0" i="1" dirty="0">
                <a:solidFill>
                  <a:srgbClr val="2A2E3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Tema: </a:t>
            </a:r>
            <a:r>
              <a:rPr lang="pt-BR" sz="4800" b="1" i="1" dirty="0">
                <a:solidFill>
                  <a:srgbClr val="2A2E3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TEMA DO TRABALHO AQUI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FCD86D-A62B-520D-358A-156CFB8595DB}"/>
              </a:ext>
            </a:extLst>
          </p:cNvPr>
          <p:cNvSpPr txBox="1"/>
          <p:nvPr/>
        </p:nvSpPr>
        <p:spPr>
          <a:xfrm>
            <a:off x="16956441" y="7916976"/>
            <a:ext cx="14610464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4100" b="0" i="1" dirty="0">
                <a:solidFill>
                  <a:srgbClr val="2A2E3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Alunos: Aluno 1, Aluno 2, Aluno 3 e Aluno 4.</a:t>
            </a:r>
          </a:p>
          <a:p>
            <a:pPr algn="l" fontAlgn="base"/>
            <a:r>
              <a:rPr lang="pt-BR" sz="4100" i="1" dirty="0">
                <a:solidFill>
                  <a:srgbClr val="2A2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Professor: Nome do Professor</a:t>
            </a:r>
          </a:p>
          <a:p>
            <a:pPr algn="l" fontAlgn="base"/>
            <a:r>
              <a:rPr lang="pt-BR" sz="4100" i="1" dirty="0">
                <a:solidFill>
                  <a:srgbClr val="2A2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 de Ensino: Nome da Instituição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DD5EFC8-D367-75BB-2197-33B57DB35399}"/>
              </a:ext>
            </a:extLst>
          </p:cNvPr>
          <p:cNvSpPr txBox="1"/>
          <p:nvPr/>
        </p:nvSpPr>
        <p:spPr>
          <a:xfrm>
            <a:off x="1858830" y="11508403"/>
            <a:ext cx="13857418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4000" b="1" i="0" dirty="0">
                <a:solidFill>
                  <a:srgbClr val="F49814"/>
                </a:solidFill>
                <a:effectLst/>
                <a:highlight>
                  <a:srgbClr val="37030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800" b="1" i="0" dirty="0">
                <a:solidFill>
                  <a:srgbClr val="F49814"/>
                </a:solidFill>
                <a:effectLst/>
                <a:highlight>
                  <a:srgbClr val="37030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INTRODUÇÃO:</a:t>
            </a:r>
          </a:p>
          <a:p>
            <a:pPr fontAlgn="base"/>
            <a:endParaRPr lang="pt-BR" sz="4000" dirty="0">
              <a:solidFill>
                <a:srgbClr val="F49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the 1960s with the release of Letraset sheets containing Lorem Ipsum passages, and more recently with desktop publishing software like Aldus PageMaker including versions of Lorem Ipsum.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F668138-B7F0-3C0D-5C25-0FEDA431107F}"/>
              </a:ext>
            </a:extLst>
          </p:cNvPr>
          <p:cNvSpPr txBox="1"/>
          <p:nvPr/>
        </p:nvSpPr>
        <p:spPr>
          <a:xfrm>
            <a:off x="17001243" y="11508403"/>
            <a:ext cx="145208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the 1960s with the release of Letraset sheets containing Lorem Ipsum passages, and more recently with desktop publishing software like Aldus PageMaker including versions of Lorem.</a:t>
            </a:r>
          </a:p>
          <a:p>
            <a:pPr fontAlgn="base"/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AFFCCEF-7B82-E37C-3150-C9073E25A62C}"/>
              </a:ext>
            </a:extLst>
          </p:cNvPr>
          <p:cNvSpPr txBox="1"/>
          <p:nvPr/>
        </p:nvSpPr>
        <p:spPr>
          <a:xfrm>
            <a:off x="1858833" y="20569597"/>
            <a:ext cx="1334306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4800" b="1" dirty="0">
                <a:solidFill>
                  <a:srgbClr val="F49814"/>
                </a:solidFill>
                <a:highlight>
                  <a:srgbClr val="37030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OBJETIVO:</a:t>
            </a:r>
          </a:p>
          <a:p>
            <a:pPr fontAlgn="base"/>
            <a:endParaRPr lang="pt-BR" sz="4000" dirty="0">
              <a:solidFill>
                <a:srgbClr val="2A2E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308071F-F90D-3D71-BA44-B15D94C2B198}"/>
              </a:ext>
            </a:extLst>
          </p:cNvPr>
          <p:cNvSpPr txBox="1"/>
          <p:nvPr/>
        </p:nvSpPr>
        <p:spPr>
          <a:xfrm>
            <a:off x="17001243" y="19927126"/>
            <a:ext cx="14520860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4800" b="1" dirty="0">
                <a:solidFill>
                  <a:srgbClr val="F49814"/>
                </a:solidFill>
                <a:highlight>
                  <a:srgbClr val="37030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RESULTADOS E DISCUSSÕES:</a:t>
            </a:r>
          </a:p>
          <a:p>
            <a:pPr fontAlgn="base"/>
            <a:endParaRPr lang="pt-BR" sz="4000" dirty="0">
              <a:solidFill>
                <a:srgbClr val="2A2E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the 1960s with the release of Letraset sheets containing Lorem Ipsum passages, and more recently with desktop publishing software like Aldus PageMaker including versions of Lorem Ipsum.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6F0A795-6A2E-CE66-0638-CEDB36168F41}"/>
              </a:ext>
            </a:extLst>
          </p:cNvPr>
          <p:cNvSpPr txBox="1"/>
          <p:nvPr/>
        </p:nvSpPr>
        <p:spPr>
          <a:xfrm>
            <a:off x="1858830" y="25841526"/>
            <a:ext cx="13767815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4000" b="1" dirty="0">
                <a:solidFill>
                  <a:srgbClr val="F49814"/>
                </a:solidFill>
                <a:highlight>
                  <a:srgbClr val="37030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800" b="1" dirty="0">
                <a:solidFill>
                  <a:srgbClr val="F49814"/>
                </a:solidFill>
                <a:highlight>
                  <a:srgbClr val="37030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FUNDAMENTAÇÃO TEÓRICA:</a:t>
            </a:r>
          </a:p>
          <a:p>
            <a:pPr fontAlgn="base"/>
            <a:endParaRPr lang="pt-BR" sz="4000" dirty="0">
              <a:solidFill>
                <a:srgbClr val="2A2E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the 1960s with the release of Letraset sheets containing Lorem Ipsum passages, and more recently with desktop publishing software like Aldus PageMaker including versions of Lorem Ipsum.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5739FA0-B105-4FD1-963E-04D4876D055B}"/>
              </a:ext>
            </a:extLst>
          </p:cNvPr>
          <p:cNvSpPr txBox="1"/>
          <p:nvPr/>
        </p:nvSpPr>
        <p:spPr>
          <a:xfrm>
            <a:off x="1858832" y="34806774"/>
            <a:ext cx="1334307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4800" b="1" dirty="0">
                <a:solidFill>
                  <a:srgbClr val="F49814"/>
                </a:solidFill>
                <a:highlight>
                  <a:srgbClr val="37030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METODOLOGIA</a:t>
            </a:r>
            <a:r>
              <a:rPr lang="pt-BR" sz="4000" b="1" dirty="0">
                <a:solidFill>
                  <a:srgbClr val="F49814"/>
                </a:solidFill>
                <a:highlight>
                  <a:srgbClr val="37030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/>
            <a:endParaRPr lang="pt-BR" sz="4000" dirty="0">
              <a:solidFill>
                <a:srgbClr val="2A2E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the 1960s with the release of Letraset sheets containing Lorem Ipsum passages.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17D9C5A-FD01-41B4-59E5-782105E1D4B0}"/>
              </a:ext>
            </a:extLst>
          </p:cNvPr>
          <p:cNvSpPr txBox="1"/>
          <p:nvPr/>
        </p:nvSpPr>
        <p:spPr>
          <a:xfrm>
            <a:off x="17001243" y="28315224"/>
            <a:ext cx="14520860" cy="8340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4800" b="1" dirty="0">
                <a:solidFill>
                  <a:srgbClr val="F49814"/>
                </a:solidFill>
                <a:highlight>
                  <a:srgbClr val="37030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CONSIDERAÇÕES FINAIS E  </a:t>
            </a:r>
          </a:p>
          <a:p>
            <a:pPr fontAlgn="base"/>
            <a:r>
              <a:rPr lang="pt-BR" sz="4800" b="1" dirty="0">
                <a:solidFill>
                  <a:srgbClr val="F49814"/>
                </a:solidFill>
                <a:highlight>
                  <a:srgbClr val="37030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RECOMENDAÇÕES:</a:t>
            </a:r>
          </a:p>
          <a:p>
            <a:pPr fontAlgn="base"/>
            <a:endParaRPr lang="pt-BR" sz="4000" dirty="0">
              <a:solidFill>
                <a:srgbClr val="2A2E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the 1960s with the release of Letraset sheets containing Lorem Ipsum passages, and more recently with desktop publishing software like Aldus PageMaker including versions of Lorem Ipsum.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069488A-7841-C56E-809C-1F00F9C9C04B}"/>
              </a:ext>
            </a:extLst>
          </p:cNvPr>
          <p:cNvSpPr txBox="1"/>
          <p:nvPr/>
        </p:nvSpPr>
        <p:spPr>
          <a:xfrm>
            <a:off x="17001243" y="37441986"/>
            <a:ext cx="1452086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4800" b="1" dirty="0">
                <a:solidFill>
                  <a:srgbClr val="F49814"/>
                </a:solidFill>
                <a:highlight>
                  <a:srgbClr val="37030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REFERÊNCIAS:</a:t>
            </a:r>
          </a:p>
          <a:p>
            <a:pPr fontAlgn="base"/>
            <a:endParaRPr lang="pt-BR" sz="4000" dirty="0">
              <a:solidFill>
                <a:srgbClr val="2A2E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 Lorem Ipsum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printing.</a:t>
            </a:r>
          </a:p>
          <a:p>
            <a:pPr fontAlgn="base"/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 Lorem Ipsum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printing.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 Lorem Ipsum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simply dummy text of the printing.</a:t>
            </a:r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4F2E64E0-B797-21CF-F255-D17ED1D66160}"/>
              </a:ext>
            </a:extLst>
          </p:cNvPr>
          <p:cNvCxnSpPr>
            <a:cxnSpLocks/>
          </p:cNvCxnSpPr>
          <p:nvPr/>
        </p:nvCxnSpPr>
        <p:spPr>
          <a:xfrm>
            <a:off x="0" y="10428587"/>
            <a:ext cx="323992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728</Words>
  <Application>Microsoft Office PowerPoint</Application>
  <PresentationFormat>Personalizar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Rodrigo - Moreira Santos</dc:creator>
  <cp:lastModifiedBy>Rodrigo Moreira | Indutiva</cp:lastModifiedBy>
  <cp:revision>3</cp:revision>
  <dcterms:created xsi:type="dcterms:W3CDTF">2023-09-19T12:51:40Z</dcterms:created>
  <dcterms:modified xsi:type="dcterms:W3CDTF">2025-08-14T13:11:21Z</dcterms:modified>
</cp:coreProperties>
</file>